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488" autoAdjust="0"/>
    <p:restoredTop sz="94610"/>
  </p:normalViewPr>
  <p:slideViewPr>
    <p:cSldViewPr snapToGrid="0" snapToObjects="1">
      <p:cViewPr varScale="1">
        <p:scale>
          <a:sx n="69" d="100"/>
          <a:sy n="69" d="100"/>
        </p:scale>
        <p:origin x="499"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vam yeshu" userId="e2b7ddb75b9fe0ab" providerId="LiveId" clId="{B5B24757-87C7-404C-AE5F-F521143862E7}"/>
    <pc:docChg chg="undo custSel modSld">
      <pc:chgData name="Shivam yeshu" userId="e2b7ddb75b9fe0ab" providerId="LiveId" clId="{B5B24757-87C7-404C-AE5F-F521143862E7}" dt="2024-02-04T10:34:24.377" v="66" actId="14100"/>
      <pc:docMkLst>
        <pc:docMk/>
      </pc:docMkLst>
      <pc:sldChg chg="delSp modSp mod">
        <pc:chgData name="Shivam yeshu" userId="e2b7ddb75b9fe0ab" providerId="LiveId" clId="{B5B24757-87C7-404C-AE5F-F521143862E7}" dt="2024-02-04T10:33:22.856" v="65" actId="1076"/>
        <pc:sldMkLst>
          <pc:docMk/>
          <pc:sldMk cId="0" sldId="256"/>
        </pc:sldMkLst>
        <pc:spChg chg="mod">
          <ac:chgData name="Shivam yeshu" userId="e2b7ddb75b9fe0ab" providerId="LiveId" clId="{B5B24757-87C7-404C-AE5F-F521143862E7}" dt="2024-02-04T10:33:22.856" v="65" actId="1076"/>
          <ac:spMkLst>
            <pc:docMk/>
            <pc:sldMk cId="0" sldId="256"/>
            <ac:spMk id="3" creationId="{00000000-0000-0000-0000-000000000000}"/>
          </ac:spMkLst>
        </pc:spChg>
        <pc:picChg chg="mod">
          <ac:chgData name="Shivam yeshu" userId="e2b7ddb75b9fe0ab" providerId="LiveId" clId="{B5B24757-87C7-404C-AE5F-F521143862E7}" dt="2024-02-04T10:33:16.420" v="64" actId="1076"/>
          <ac:picMkLst>
            <pc:docMk/>
            <pc:sldMk cId="0" sldId="256"/>
            <ac:picMk id="4" creationId="{00000000-0000-0000-0000-000000000000}"/>
          </ac:picMkLst>
        </pc:picChg>
        <pc:picChg chg="del">
          <ac:chgData name="Shivam yeshu" userId="e2b7ddb75b9fe0ab" providerId="LiveId" clId="{B5B24757-87C7-404C-AE5F-F521143862E7}" dt="2024-02-04T06:24:10.608" v="0" actId="478"/>
          <ac:picMkLst>
            <pc:docMk/>
            <pc:sldMk cId="0" sldId="256"/>
            <ac:picMk id="7" creationId="{00000000-0000-0000-0000-000000000000}"/>
          </ac:picMkLst>
        </pc:picChg>
      </pc:sldChg>
      <pc:sldChg chg="delSp mod">
        <pc:chgData name="Shivam yeshu" userId="e2b7ddb75b9fe0ab" providerId="LiveId" clId="{B5B24757-87C7-404C-AE5F-F521143862E7}" dt="2024-02-04T06:24:14.856" v="1" actId="478"/>
        <pc:sldMkLst>
          <pc:docMk/>
          <pc:sldMk cId="0" sldId="257"/>
        </pc:sldMkLst>
        <pc:picChg chg="del">
          <ac:chgData name="Shivam yeshu" userId="e2b7ddb75b9fe0ab" providerId="LiveId" clId="{B5B24757-87C7-404C-AE5F-F521143862E7}" dt="2024-02-04T06:24:14.856" v="1" actId="478"/>
          <ac:picMkLst>
            <pc:docMk/>
            <pc:sldMk cId="0" sldId="257"/>
            <ac:picMk id="10" creationId="{00000000-0000-0000-0000-000000000000}"/>
          </ac:picMkLst>
        </pc:picChg>
      </pc:sldChg>
      <pc:sldChg chg="delSp mod">
        <pc:chgData name="Shivam yeshu" userId="e2b7ddb75b9fe0ab" providerId="LiveId" clId="{B5B24757-87C7-404C-AE5F-F521143862E7}" dt="2024-02-04T06:24:44.886" v="7" actId="478"/>
        <pc:sldMkLst>
          <pc:docMk/>
          <pc:sldMk cId="0" sldId="258"/>
        </pc:sldMkLst>
        <pc:picChg chg="del">
          <ac:chgData name="Shivam yeshu" userId="e2b7ddb75b9fe0ab" providerId="LiveId" clId="{B5B24757-87C7-404C-AE5F-F521143862E7}" dt="2024-02-04T06:24:44.886" v="7" actId="478"/>
          <ac:picMkLst>
            <pc:docMk/>
            <pc:sldMk cId="0" sldId="258"/>
            <ac:picMk id="13" creationId="{00000000-0000-0000-0000-000000000000}"/>
          </ac:picMkLst>
        </pc:picChg>
      </pc:sldChg>
      <pc:sldChg chg="delSp mod">
        <pc:chgData name="Shivam yeshu" userId="e2b7ddb75b9fe0ab" providerId="LiveId" clId="{B5B24757-87C7-404C-AE5F-F521143862E7}" dt="2024-02-04T06:24:25.084" v="2" actId="478"/>
        <pc:sldMkLst>
          <pc:docMk/>
          <pc:sldMk cId="0" sldId="259"/>
        </pc:sldMkLst>
        <pc:picChg chg="del">
          <ac:chgData name="Shivam yeshu" userId="e2b7ddb75b9fe0ab" providerId="LiveId" clId="{B5B24757-87C7-404C-AE5F-F521143862E7}" dt="2024-02-04T06:24:25.084" v="2" actId="478"/>
          <ac:picMkLst>
            <pc:docMk/>
            <pc:sldMk cId="0" sldId="259"/>
            <ac:picMk id="19" creationId="{00000000-0000-0000-0000-000000000000}"/>
          </ac:picMkLst>
        </pc:picChg>
      </pc:sldChg>
      <pc:sldChg chg="delSp mod">
        <pc:chgData name="Shivam yeshu" userId="e2b7ddb75b9fe0ab" providerId="LiveId" clId="{B5B24757-87C7-404C-AE5F-F521143862E7}" dt="2024-02-04T06:24:58.274" v="8" actId="478"/>
        <pc:sldMkLst>
          <pc:docMk/>
          <pc:sldMk cId="0" sldId="260"/>
        </pc:sldMkLst>
        <pc:picChg chg="del">
          <ac:chgData name="Shivam yeshu" userId="e2b7ddb75b9fe0ab" providerId="LiveId" clId="{B5B24757-87C7-404C-AE5F-F521143862E7}" dt="2024-02-04T06:24:58.274" v="8" actId="478"/>
          <ac:picMkLst>
            <pc:docMk/>
            <pc:sldMk cId="0" sldId="260"/>
            <ac:picMk id="12" creationId="{00000000-0000-0000-0000-000000000000}"/>
          </ac:picMkLst>
        </pc:picChg>
      </pc:sldChg>
      <pc:sldChg chg="addSp delSp modSp mod">
        <pc:chgData name="Shivam yeshu" userId="e2b7ddb75b9fe0ab" providerId="LiveId" clId="{B5B24757-87C7-404C-AE5F-F521143862E7}" dt="2024-02-04T06:29:18.160" v="24" actId="14100"/>
        <pc:sldMkLst>
          <pc:docMk/>
          <pc:sldMk cId="0" sldId="261"/>
        </pc:sldMkLst>
        <pc:spChg chg="add del">
          <ac:chgData name="Shivam yeshu" userId="e2b7ddb75b9fe0ab" providerId="LiveId" clId="{B5B24757-87C7-404C-AE5F-F521143862E7}" dt="2024-02-04T06:27:53.455" v="18" actId="22"/>
          <ac:spMkLst>
            <pc:docMk/>
            <pc:sldMk cId="0" sldId="261"/>
            <ac:spMk id="11" creationId="{4D117E86-F7E2-5832-F9D6-07C62EA4F0C6}"/>
          </ac:spMkLst>
        </pc:spChg>
        <pc:picChg chg="add del mod modCrop">
          <ac:chgData name="Shivam yeshu" userId="e2b7ddb75b9fe0ab" providerId="LiveId" clId="{B5B24757-87C7-404C-AE5F-F521143862E7}" dt="2024-02-04T06:28:54.163" v="20" actId="478"/>
          <ac:picMkLst>
            <pc:docMk/>
            <pc:sldMk cId="0" sldId="261"/>
            <ac:picMk id="4" creationId="{00000000-0000-0000-0000-000000000000}"/>
          </ac:picMkLst>
        </pc:picChg>
        <pc:picChg chg="del">
          <ac:chgData name="Shivam yeshu" userId="e2b7ddb75b9fe0ab" providerId="LiveId" clId="{B5B24757-87C7-404C-AE5F-F521143862E7}" dt="2024-02-04T06:25:07.886" v="9" actId="478"/>
          <ac:picMkLst>
            <pc:docMk/>
            <pc:sldMk cId="0" sldId="261"/>
            <ac:picMk id="9" creationId="{00000000-0000-0000-0000-000000000000}"/>
          </ac:picMkLst>
        </pc:picChg>
        <pc:picChg chg="add mod">
          <ac:chgData name="Shivam yeshu" userId="e2b7ddb75b9fe0ab" providerId="LiveId" clId="{B5B24757-87C7-404C-AE5F-F521143862E7}" dt="2024-02-04T06:29:18.160" v="24" actId="14100"/>
          <ac:picMkLst>
            <pc:docMk/>
            <pc:sldMk cId="0" sldId="261"/>
            <ac:picMk id="13" creationId="{879328D6-FB70-ADD7-4C8B-6E769E19DA50}"/>
          </ac:picMkLst>
        </pc:picChg>
      </pc:sldChg>
      <pc:sldChg chg="delSp modSp mod">
        <pc:chgData name="Shivam yeshu" userId="e2b7ddb75b9fe0ab" providerId="LiveId" clId="{B5B24757-87C7-404C-AE5F-F521143862E7}" dt="2024-02-04T06:30:09.381" v="29" actId="113"/>
        <pc:sldMkLst>
          <pc:docMk/>
          <pc:sldMk cId="0" sldId="262"/>
        </pc:sldMkLst>
        <pc:spChg chg="del mod">
          <ac:chgData name="Shivam yeshu" userId="e2b7ddb75b9fe0ab" providerId="LiveId" clId="{B5B24757-87C7-404C-AE5F-F521143862E7}" dt="2024-02-04T06:29:59.327" v="27" actId="478"/>
          <ac:spMkLst>
            <pc:docMk/>
            <pc:sldMk cId="0" sldId="262"/>
            <ac:spMk id="5" creationId="{00000000-0000-0000-0000-000000000000}"/>
          </ac:spMkLst>
        </pc:spChg>
        <pc:spChg chg="mod">
          <ac:chgData name="Shivam yeshu" userId="e2b7ddb75b9fe0ab" providerId="LiveId" clId="{B5B24757-87C7-404C-AE5F-F521143862E7}" dt="2024-02-04T06:30:09.381" v="29" actId="113"/>
          <ac:spMkLst>
            <pc:docMk/>
            <pc:sldMk cId="0" sldId="262"/>
            <ac:spMk id="9" creationId="{00000000-0000-0000-0000-000000000000}"/>
          </ac:spMkLst>
        </pc:spChg>
        <pc:picChg chg="del">
          <ac:chgData name="Shivam yeshu" userId="e2b7ddb75b9fe0ab" providerId="LiveId" clId="{B5B24757-87C7-404C-AE5F-F521143862E7}" dt="2024-02-04T06:25:10.231" v="10" actId="478"/>
          <ac:picMkLst>
            <pc:docMk/>
            <pc:sldMk cId="0" sldId="262"/>
            <ac:picMk id="10" creationId="{00000000-0000-0000-0000-000000000000}"/>
          </ac:picMkLst>
        </pc:picChg>
      </pc:sldChg>
      <pc:sldChg chg="delSp modSp mod">
        <pc:chgData name="Shivam yeshu" userId="e2b7ddb75b9fe0ab" providerId="LiveId" clId="{B5B24757-87C7-404C-AE5F-F521143862E7}" dt="2024-02-04T06:30:21.166" v="31" actId="478"/>
        <pc:sldMkLst>
          <pc:docMk/>
          <pc:sldMk cId="0" sldId="263"/>
        </pc:sldMkLst>
        <pc:spChg chg="del mod">
          <ac:chgData name="Shivam yeshu" userId="e2b7ddb75b9fe0ab" providerId="LiveId" clId="{B5B24757-87C7-404C-AE5F-F521143862E7}" dt="2024-02-04T06:30:21.166" v="31" actId="478"/>
          <ac:spMkLst>
            <pc:docMk/>
            <pc:sldMk cId="0" sldId="263"/>
            <ac:spMk id="5" creationId="{00000000-0000-0000-0000-000000000000}"/>
          </ac:spMkLst>
        </pc:spChg>
        <pc:picChg chg="del">
          <ac:chgData name="Shivam yeshu" userId="e2b7ddb75b9fe0ab" providerId="LiveId" clId="{B5B24757-87C7-404C-AE5F-F521143862E7}" dt="2024-02-04T06:24:27.536" v="3" actId="478"/>
          <ac:picMkLst>
            <pc:docMk/>
            <pc:sldMk cId="0" sldId="263"/>
            <ac:picMk id="11" creationId="{00000000-0000-0000-0000-000000000000}"/>
          </ac:picMkLst>
        </pc:picChg>
      </pc:sldChg>
      <pc:sldChg chg="delSp modSp mod">
        <pc:chgData name="Shivam yeshu" userId="e2b7ddb75b9fe0ab" providerId="LiveId" clId="{B5B24757-87C7-404C-AE5F-F521143862E7}" dt="2024-02-04T10:34:24.377" v="66" actId="14100"/>
        <pc:sldMkLst>
          <pc:docMk/>
          <pc:sldMk cId="0" sldId="264"/>
        </pc:sldMkLst>
        <pc:picChg chg="mod">
          <ac:chgData name="Shivam yeshu" userId="e2b7ddb75b9fe0ab" providerId="LiveId" clId="{B5B24757-87C7-404C-AE5F-F521143862E7}" dt="2024-02-04T10:34:24.377" v="66" actId="14100"/>
          <ac:picMkLst>
            <pc:docMk/>
            <pc:sldMk cId="0" sldId="264"/>
            <ac:picMk id="4" creationId="{00000000-0000-0000-0000-000000000000}"/>
          </ac:picMkLst>
        </pc:picChg>
        <pc:picChg chg="del">
          <ac:chgData name="Shivam yeshu" userId="e2b7ddb75b9fe0ab" providerId="LiveId" clId="{B5B24757-87C7-404C-AE5F-F521143862E7}" dt="2024-02-04T06:24:40.571" v="6" actId="478"/>
          <ac:picMkLst>
            <pc:docMk/>
            <pc:sldMk cId="0" sldId="264"/>
            <ac:picMk id="9" creationId="{00000000-0000-0000-0000-000000000000}"/>
          </ac:picMkLst>
        </pc:picChg>
      </pc:sldChg>
      <pc:sldChg chg="delSp mod">
        <pc:chgData name="Shivam yeshu" userId="e2b7ddb75b9fe0ab" providerId="LiveId" clId="{B5B24757-87C7-404C-AE5F-F521143862E7}" dt="2024-02-04T06:24:33.143" v="5" actId="478"/>
        <pc:sldMkLst>
          <pc:docMk/>
          <pc:sldMk cId="0" sldId="265"/>
        </pc:sldMkLst>
        <pc:picChg chg="del">
          <ac:chgData name="Shivam yeshu" userId="e2b7ddb75b9fe0ab" providerId="LiveId" clId="{B5B24757-87C7-404C-AE5F-F521143862E7}" dt="2024-02-04T06:24:33.143" v="5" actId="478"/>
          <ac:picMkLst>
            <pc:docMk/>
            <pc:sldMk cId="0" sldId="265"/>
            <ac:picMk id="10" creationId="{00000000-0000-0000-0000-000000000000}"/>
          </ac:picMkLst>
        </pc:picChg>
      </pc:sldChg>
      <pc:sldChg chg="delSp modSp mod">
        <pc:chgData name="Shivam yeshu" userId="e2b7ddb75b9fe0ab" providerId="LiveId" clId="{B5B24757-87C7-404C-AE5F-F521143862E7}" dt="2024-02-04T06:31:11.176" v="53" actId="6549"/>
        <pc:sldMkLst>
          <pc:docMk/>
          <pc:sldMk cId="0" sldId="266"/>
        </pc:sldMkLst>
        <pc:spChg chg="del mod">
          <ac:chgData name="Shivam yeshu" userId="e2b7ddb75b9fe0ab" providerId="LiveId" clId="{B5B24757-87C7-404C-AE5F-F521143862E7}" dt="2024-02-04T06:30:33.048" v="33" actId="478"/>
          <ac:spMkLst>
            <pc:docMk/>
            <pc:sldMk cId="0" sldId="266"/>
            <ac:spMk id="5" creationId="{00000000-0000-0000-0000-000000000000}"/>
          </ac:spMkLst>
        </pc:spChg>
        <pc:spChg chg="mod">
          <ac:chgData name="Shivam yeshu" userId="e2b7ddb75b9fe0ab" providerId="LiveId" clId="{B5B24757-87C7-404C-AE5F-F521143862E7}" dt="2024-02-04T06:31:11.176" v="53" actId="6549"/>
          <ac:spMkLst>
            <pc:docMk/>
            <pc:sldMk cId="0" sldId="266"/>
            <ac:spMk id="6" creationId="{00000000-0000-0000-0000-000000000000}"/>
          </ac:spMkLst>
        </pc:spChg>
        <pc:picChg chg="del">
          <ac:chgData name="Shivam yeshu" userId="e2b7ddb75b9fe0ab" providerId="LiveId" clId="{B5B24757-87C7-404C-AE5F-F521143862E7}" dt="2024-02-04T06:24:29.901" v="4" actId="478"/>
          <ac:picMkLst>
            <pc:docMk/>
            <pc:sldMk cId="0" sldId="266"/>
            <ac:picMk id="7" creationId="{00000000-0000-0000-0000-000000000000}"/>
          </ac:picMkLst>
        </pc:picChg>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10196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16907"/>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632109"/>
            <a:ext cx="7477601" cy="2499598"/>
          </a:xfrm>
          <a:prstGeom prst="rect">
            <a:avLst/>
          </a:prstGeom>
          <a:noFill/>
          <a:ln/>
        </p:spPr>
        <p:txBody>
          <a:bodyPr wrap="square" rtlCol="0" anchor="t"/>
          <a:lstStyle/>
          <a:p>
            <a:pPr marL="0" indent="0">
              <a:lnSpc>
                <a:spcPts val="6561"/>
              </a:lnSpc>
              <a:buNone/>
            </a:pPr>
            <a:r>
              <a:rPr lang="en-US" sz="5249" b="1" dirty="0">
                <a:solidFill>
                  <a:srgbClr val="60A9FF"/>
                </a:solidFill>
                <a:latin typeface="Barlow" pitchFamily="34" charset="0"/>
                <a:ea typeface="Barlow" pitchFamily="34" charset="-122"/>
                <a:cs typeface="Barlow" pitchFamily="34" charset="-120"/>
              </a:rPr>
              <a:t>Mind Mate: Your Companion for Mental Wellness</a:t>
            </a:r>
            <a:endParaRPr lang="en-US" sz="5249" dirty="0"/>
          </a:p>
        </p:txBody>
      </p:sp>
      <p:sp>
        <p:nvSpPr>
          <p:cNvPr id="6" name="Text 3"/>
          <p:cNvSpPr/>
          <p:nvPr/>
        </p:nvSpPr>
        <p:spPr>
          <a:xfrm>
            <a:off x="6319599" y="4464963"/>
            <a:ext cx="7477601" cy="2132409"/>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Mind Mate is a comprehensive web and app platform designed to provide individuals seeking mental wellness support and resources with an array of innovative features. From emotion analysis integration to personalized support plans, daily check-ins, gamification for engagement, and much more, Mind Mate aims to offer a holistic and personalized approach to mental well-being.</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1760220" y="4091464"/>
            <a:ext cx="9235678"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Mindfulness and Relaxation Exercises</a:t>
            </a:r>
            <a:endParaRPr lang="en-US" sz="4374" dirty="0"/>
          </a:p>
        </p:txBody>
      </p:sp>
      <p:sp>
        <p:nvSpPr>
          <p:cNvPr id="6" name="Shape 3"/>
          <p:cNvSpPr/>
          <p:nvPr/>
        </p:nvSpPr>
        <p:spPr>
          <a:xfrm>
            <a:off x="1760220" y="5292685"/>
            <a:ext cx="499943" cy="499943"/>
          </a:xfrm>
          <a:prstGeom prst="roundRect">
            <a:avLst>
              <a:gd name="adj" fmla="val 26667"/>
            </a:avLst>
          </a:prstGeom>
          <a:solidFill>
            <a:srgbClr val="282C32"/>
          </a:solidFill>
          <a:ln/>
        </p:spPr>
      </p:sp>
      <p:sp>
        <p:nvSpPr>
          <p:cNvPr id="7" name="Text 4"/>
          <p:cNvSpPr/>
          <p:nvPr/>
        </p:nvSpPr>
        <p:spPr>
          <a:xfrm>
            <a:off x="1951196" y="5334357"/>
            <a:ext cx="117991"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1</a:t>
            </a:r>
            <a:endParaRPr lang="en-US" sz="2624" dirty="0"/>
          </a:p>
        </p:txBody>
      </p:sp>
      <p:sp>
        <p:nvSpPr>
          <p:cNvPr id="8" name="Text 5"/>
          <p:cNvSpPr/>
          <p:nvPr/>
        </p:nvSpPr>
        <p:spPr>
          <a:xfrm>
            <a:off x="2482334" y="5369004"/>
            <a:ext cx="2221944"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Guided Exercises</a:t>
            </a:r>
            <a:endParaRPr lang="en-US" sz="2187" dirty="0"/>
          </a:p>
        </p:txBody>
      </p:sp>
      <p:sp>
        <p:nvSpPr>
          <p:cNvPr id="9" name="Text 6"/>
          <p:cNvSpPr/>
          <p:nvPr/>
        </p:nvSpPr>
        <p:spPr>
          <a:xfrm>
            <a:off x="2482334" y="5849422"/>
            <a:ext cx="10387846"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Enhancing the platform with guided mindfulness and relaxation exercises, Mind Mate offers breathing exercises, guided meditations, and calming visualizations to promote mental well-being.</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1760220" y="3767614"/>
            <a:ext cx="5226606" cy="694373"/>
          </a:xfrm>
          <a:prstGeom prst="rect">
            <a:avLst/>
          </a:prstGeom>
          <a:noFill/>
          <a:ln/>
        </p:spPr>
        <p:txBody>
          <a:bodyPr wrap="none" rtlCol="0" anchor="t"/>
          <a:lstStyle/>
          <a:p>
            <a:pPr marL="0" indent="0">
              <a:lnSpc>
                <a:spcPts val="5468"/>
              </a:lnSpc>
              <a:buNone/>
            </a:pPr>
            <a:r>
              <a:rPr lang="en-US" sz="7200" b="1" dirty="0">
                <a:solidFill>
                  <a:srgbClr val="60A9FF"/>
                </a:solidFill>
                <a:latin typeface="Barlow" pitchFamily="34" charset="0"/>
                <a:ea typeface="Barlow" pitchFamily="34" charset="-122"/>
                <a:cs typeface="Barlow" pitchFamily="34" charset="-120"/>
              </a:rPr>
              <a:t>  </a:t>
            </a:r>
            <a:r>
              <a:rPr lang="en-US" sz="7200" b="1" i="1" u="sng" dirty="0">
                <a:solidFill>
                  <a:srgbClr val="60A9FF"/>
                </a:solidFill>
                <a:latin typeface="Barlow" pitchFamily="34" charset="0"/>
                <a:ea typeface="Barlow" pitchFamily="34" charset="-122"/>
                <a:cs typeface="Barlow" pitchFamily="34" charset="-120"/>
              </a:rPr>
              <a:t>THANK YOU</a:t>
            </a:r>
            <a:endParaRPr lang="en-US" sz="7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920954"/>
            <a:ext cx="7477601" cy="1388745"/>
          </a:xfrm>
          <a:prstGeom prst="rect">
            <a:avLst/>
          </a:prstGeom>
          <a:noFill/>
          <a:ln/>
        </p:spPr>
        <p:txBody>
          <a:bodyPr wrap="squar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Team Behind Mind Mate (BERLIN) </a:t>
            </a:r>
            <a:endParaRPr lang="en-US" sz="4374" dirty="0"/>
          </a:p>
        </p:txBody>
      </p:sp>
      <p:sp>
        <p:nvSpPr>
          <p:cNvPr id="6" name="Text 3"/>
          <p:cNvSpPr/>
          <p:nvPr/>
        </p:nvSpPr>
        <p:spPr>
          <a:xfrm>
            <a:off x="833199" y="3642955"/>
            <a:ext cx="4405670" cy="416481"/>
          </a:xfrm>
          <a:prstGeom prst="rect">
            <a:avLst/>
          </a:prstGeom>
          <a:noFill/>
          <a:ln/>
        </p:spPr>
        <p:txBody>
          <a:bodyPr wrap="none" rtlCol="0" anchor="t"/>
          <a:lstStyle/>
          <a:p>
            <a:pPr marL="0" indent="0">
              <a:lnSpc>
                <a:spcPts val="3281"/>
              </a:lnSpc>
              <a:buNone/>
            </a:pPr>
            <a:r>
              <a:rPr lang="en-US" sz="2624" b="1" dirty="0">
                <a:solidFill>
                  <a:srgbClr val="60A9FF"/>
                </a:solidFill>
                <a:latin typeface="Barlow" pitchFamily="34" charset="0"/>
                <a:ea typeface="Barlow" pitchFamily="34" charset="-122"/>
                <a:cs typeface="Barlow" pitchFamily="34" charset="-120"/>
              </a:rPr>
              <a:t>SHIVAM - MAIT (IT- 2ND YEAR)</a:t>
            </a:r>
            <a:endParaRPr lang="en-US" sz="2624" dirty="0"/>
          </a:p>
        </p:txBody>
      </p:sp>
      <p:sp>
        <p:nvSpPr>
          <p:cNvPr id="7" name="Text 4"/>
          <p:cNvSpPr/>
          <p:nvPr/>
        </p:nvSpPr>
        <p:spPr>
          <a:xfrm>
            <a:off x="833199" y="4392692"/>
            <a:ext cx="4752975" cy="416481"/>
          </a:xfrm>
          <a:prstGeom prst="rect">
            <a:avLst/>
          </a:prstGeom>
          <a:noFill/>
          <a:ln/>
        </p:spPr>
        <p:txBody>
          <a:bodyPr wrap="none" rtlCol="0" anchor="t"/>
          <a:lstStyle/>
          <a:p>
            <a:pPr marL="0" indent="0">
              <a:lnSpc>
                <a:spcPts val="3281"/>
              </a:lnSpc>
              <a:buNone/>
            </a:pPr>
            <a:r>
              <a:rPr lang="en-US" sz="2624" b="1" dirty="0">
                <a:solidFill>
                  <a:srgbClr val="60A9FF"/>
                </a:solidFill>
                <a:latin typeface="Barlow" pitchFamily="34" charset="0"/>
                <a:ea typeface="Barlow" pitchFamily="34" charset="-122"/>
                <a:cs typeface="Barlow" pitchFamily="34" charset="-120"/>
              </a:rPr>
              <a:t>RITIK RAJ - MAIT (IT- 2ND YEAR)</a:t>
            </a:r>
            <a:endParaRPr lang="en-US" sz="2624" dirty="0"/>
          </a:p>
        </p:txBody>
      </p:sp>
      <p:sp>
        <p:nvSpPr>
          <p:cNvPr id="8" name="Text 5"/>
          <p:cNvSpPr/>
          <p:nvPr/>
        </p:nvSpPr>
        <p:spPr>
          <a:xfrm>
            <a:off x="833199" y="5142428"/>
            <a:ext cx="5210532" cy="416481"/>
          </a:xfrm>
          <a:prstGeom prst="rect">
            <a:avLst/>
          </a:prstGeom>
          <a:noFill/>
          <a:ln/>
        </p:spPr>
        <p:txBody>
          <a:bodyPr wrap="none" rtlCol="0" anchor="t"/>
          <a:lstStyle/>
          <a:p>
            <a:pPr marL="0" indent="0">
              <a:lnSpc>
                <a:spcPts val="3281"/>
              </a:lnSpc>
              <a:buNone/>
            </a:pPr>
            <a:r>
              <a:rPr lang="en-US" sz="2624" b="1" dirty="0">
                <a:solidFill>
                  <a:srgbClr val="60A9FF"/>
                </a:solidFill>
                <a:latin typeface="Barlow" pitchFamily="34" charset="0"/>
                <a:ea typeface="Barlow" pitchFamily="34" charset="-122"/>
                <a:cs typeface="Barlow" pitchFamily="34" charset="-120"/>
              </a:rPr>
              <a:t>DEEPAK PAL  - MAIT (IT- 2ND YEAR)</a:t>
            </a:r>
            <a:endParaRPr lang="en-US" sz="2624" dirty="0"/>
          </a:p>
        </p:txBody>
      </p:sp>
      <p:sp>
        <p:nvSpPr>
          <p:cNvPr id="9" name="Text 6"/>
          <p:cNvSpPr/>
          <p:nvPr/>
        </p:nvSpPr>
        <p:spPr>
          <a:xfrm>
            <a:off x="833199" y="5892165"/>
            <a:ext cx="4691301" cy="416481"/>
          </a:xfrm>
          <a:prstGeom prst="rect">
            <a:avLst/>
          </a:prstGeom>
          <a:noFill/>
          <a:ln/>
        </p:spPr>
        <p:txBody>
          <a:bodyPr wrap="none" rtlCol="0" anchor="t"/>
          <a:lstStyle/>
          <a:p>
            <a:pPr marL="0" indent="0">
              <a:lnSpc>
                <a:spcPts val="3281"/>
              </a:lnSpc>
              <a:buNone/>
            </a:pPr>
            <a:r>
              <a:rPr lang="en-US" sz="2624" b="1" dirty="0">
                <a:solidFill>
                  <a:srgbClr val="60A9FF"/>
                </a:solidFill>
                <a:latin typeface="Barlow" pitchFamily="34" charset="0"/>
                <a:ea typeface="Barlow" pitchFamily="34" charset="-122"/>
                <a:cs typeface="Barlow" pitchFamily="34" charset="-120"/>
              </a:rPr>
              <a:t>RASHIKA  - MAIT (IT- 2ND YEAR)</a:t>
            </a:r>
            <a:endParaRPr lang="en-US" sz="262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80000"/>
            </a:srgbClr>
          </a:solidFill>
          <a:ln/>
        </p:spPr>
      </p:sp>
      <p:sp>
        <p:nvSpPr>
          <p:cNvPr id="6" name="Text 3"/>
          <p:cNvSpPr/>
          <p:nvPr/>
        </p:nvSpPr>
        <p:spPr>
          <a:xfrm>
            <a:off x="1760220" y="2072402"/>
            <a:ext cx="7217807"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Emotion Analysis Integration.</a:t>
            </a:r>
            <a:endParaRPr lang="en-US" sz="4374" dirty="0"/>
          </a:p>
        </p:txBody>
      </p:sp>
      <p:sp>
        <p:nvSpPr>
          <p:cNvPr id="7" name="Shape 4"/>
          <p:cNvSpPr/>
          <p:nvPr/>
        </p:nvSpPr>
        <p:spPr>
          <a:xfrm>
            <a:off x="1760220" y="3100030"/>
            <a:ext cx="5443895" cy="3057168"/>
          </a:xfrm>
          <a:prstGeom prst="roundRect">
            <a:avLst>
              <a:gd name="adj" fmla="val 4361"/>
            </a:avLst>
          </a:prstGeom>
          <a:solidFill>
            <a:srgbClr val="282C32"/>
          </a:solidFill>
          <a:ln/>
        </p:spPr>
      </p:sp>
      <p:sp>
        <p:nvSpPr>
          <p:cNvPr id="8" name="Text 5"/>
          <p:cNvSpPr/>
          <p:nvPr/>
        </p:nvSpPr>
        <p:spPr>
          <a:xfrm>
            <a:off x="1982391" y="3322201"/>
            <a:ext cx="2503051"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Deep Understanding</a:t>
            </a:r>
            <a:endParaRPr lang="en-US" sz="2187" dirty="0"/>
          </a:p>
        </p:txBody>
      </p:sp>
      <p:sp>
        <p:nvSpPr>
          <p:cNvPr id="9" name="Text 6"/>
          <p:cNvSpPr/>
          <p:nvPr/>
        </p:nvSpPr>
        <p:spPr>
          <a:xfrm>
            <a:off x="1982391" y="3802618"/>
            <a:ext cx="4999553" cy="2132409"/>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By integrating advanced emotion analysis tools, Mind Mate seeks to achieve a deeper understanding of the user's emotional state. This includes sentiment analysis, tone recognition, and facial expression analysis in video or voice interactions.</a:t>
            </a:r>
            <a:endParaRPr lang="en-US" sz="1750" dirty="0"/>
          </a:p>
        </p:txBody>
      </p:sp>
      <p:sp>
        <p:nvSpPr>
          <p:cNvPr id="10" name="Shape 7"/>
          <p:cNvSpPr/>
          <p:nvPr/>
        </p:nvSpPr>
        <p:spPr>
          <a:xfrm>
            <a:off x="7426285" y="3100030"/>
            <a:ext cx="5443895" cy="3057168"/>
          </a:xfrm>
          <a:prstGeom prst="roundRect">
            <a:avLst>
              <a:gd name="adj" fmla="val 4361"/>
            </a:avLst>
          </a:prstGeom>
          <a:solidFill>
            <a:srgbClr val="282C32"/>
          </a:solidFill>
          <a:ln/>
        </p:spPr>
      </p:sp>
      <p:sp>
        <p:nvSpPr>
          <p:cNvPr id="11" name="Text 8"/>
          <p:cNvSpPr/>
          <p:nvPr/>
        </p:nvSpPr>
        <p:spPr>
          <a:xfrm>
            <a:off x="7648456" y="3322201"/>
            <a:ext cx="2221944"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Personalization</a:t>
            </a:r>
            <a:endParaRPr lang="en-US" sz="2187" dirty="0"/>
          </a:p>
        </p:txBody>
      </p:sp>
      <p:sp>
        <p:nvSpPr>
          <p:cNvPr id="12" name="Text 9"/>
          <p:cNvSpPr/>
          <p:nvPr/>
        </p:nvSpPr>
        <p:spPr>
          <a:xfrm>
            <a:off x="7648456" y="3802618"/>
            <a:ext cx="4999553" cy="1777008"/>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The integration will enable the platform to provide personalized support plans and resources based on the user's emotional needs, creating a more tailored and effective user experience.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80000"/>
            </a:srgbClr>
          </a:solidFill>
          <a:ln/>
        </p:spPr>
      </p:sp>
      <p:sp>
        <p:nvSpPr>
          <p:cNvPr id="6" name="Text 3"/>
          <p:cNvSpPr/>
          <p:nvPr/>
        </p:nvSpPr>
        <p:spPr>
          <a:xfrm>
            <a:off x="1760220" y="1462921"/>
            <a:ext cx="6726793"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Personalized Support Plans</a:t>
            </a:r>
            <a:endParaRPr lang="en-US" sz="4374" dirty="0"/>
          </a:p>
        </p:txBody>
      </p:sp>
      <p:sp>
        <p:nvSpPr>
          <p:cNvPr id="7" name="Shape 4"/>
          <p:cNvSpPr/>
          <p:nvPr/>
        </p:nvSpPr>
        <p:spPr>
          <a:xfrm>
            <a:off x="1760220" y="2664143"/>
            <a:ext cx="499943" cy="499943"/>
          </a:xfrm>
          <a:prstGeom prst="roundRect">
            <a:avLst>
              <a:gd name="adj" fmla="val 26667"/>
            </a:avLst>
          </a:prstGeom>
          <a:solidFill>
            <a:srgbClr val="282C32"/>
          </a:solidFill>
          <a:ln/>
        </p:spPr>
      </p:sp>
      <p:sp>
        <p:nvSpPr>
          <p:cNvPr id="8" name="Text 5"/>
          <p:cNvSpPr/>
          <p:nvPr/>
        </p:nvSpPr>
        <p:spPr>
          <a:xfrm>
            <a:off x="1951196" y="2705814"/>
            <a:ext cx="117991"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1</a:t>
            </a:r>
            <a:endParaRPr lang="en-US" sz="2624" dirty="0"/>
          </a:p>
        </p:txBody>
      </p:sp>
      <p:sp>
        <p:nvSpPr>
          <p:cNvPr id="9" name="Text 6"/>
          <p:cNvSpPr/>
          <p:nvPr/>
        </p:nvSpPr>
        <p:spPr>
          <a:xfrm>
            <a:off x="2482334" y="2740462"/>
            <a:ext cx="2221944"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Coping Strategies</a:t>
            </a:r>
            <a:endParaRPr lang="en-US" sz="2187" dirty="0"/>
          </a:p>
        </p:txBody>
      </p:sp>
      <p:sp>
        <p:nvSpPr>
          <p:cNvPr id="10" name="Text 7"/>
          <p:cNvSpPr/>
          <p:nvPr/>
        </p:nvSpPr>
        <p:spPr>
          <a:xfrm>
            <a:off x="2482334" y="3220879"/>
            <a:ext cx="2833092" cy="2487811"/>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The platform creates personalized mental health support plans that include coping strategies tailored to each user's unique needs and challenges.</a:t>
            </a:r>
            <a:endParaRPr lang="en-US" sz="1750" dirty="0"/>
          </a:p>
        </p:txBody>
      </p:sp>
      <p:sp>
        <p:nvSpPr>
          <p:cNvPr id="11" name="Shape 8"/>
          <p:cNvSpPr/>
          <p:nvPr/>
        </p:nvSpPr>
        <p:spPr>
          <a:xfrm>
            <a:off x="5537597" y="2664143"/>
            <a:ext cx="499943" cy="499943"/>
          </a:xfrm>
          <a:prstGeom prst="roundRect">
            <a:avLst>
              <a:gd name="adj" fmla="val 26667"/>
            </a:avLst>
          </a:prstGeom>
          <a:solidFill>
            <a:srgbClr val="282C32"/>
          </a:solidFill>
          <a:ln/>
        </p:spPr>
      </p:sp>
      <p:sp>
        <p:nvSpPr>
          <p:cNvPr id="12" name="Text 9"/>
          <p:cNvSpPr/>
          <p:nvPr/>
        </p:nvSpPr>
        <p:spPr>
          <a:xfrm>
            <a:off x="5694164" y="2705814"/>
            <a:ext cx="186690"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2</a:t>
            </a:r>
            <a:endParaRPr lang="en-US" sz="2624" dirty="0"/>
          </a:p>
        </p:txBody>
      </p:sp>
      <p:sp>
        <p:nvSpPr>
          <p:cNvPr id="13" name="Text 10"/>
          <p:cNvSpPr/>
          <p:nvPr/>
        </p:nvSpPr>
        <p:spPr>
          <a:xfrm>
            <a:off x="6259711" y="2740462"/>
            <a:ext cx="2741057"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Mindfulness Exercises</a:t>
            </a:r>
            <a:endParaRPr lang="en-US" sz="2187" dirty="0"/>
          </a:p>
        </p:txBody>
      </p:sp>
      <p:sp>
        <p:nvSpPr>
          <p:cNvPr id="14" name="Text 11"/>
          <p:cNvSpPr/>
          <p:nvPr/>
        </p:nvSpPr>
        <p:spPr>
          <a:xfrm>
            <a:off x="6259711" y="3220879"/>
            <a:ext cx="2833092" cy="2487811"/>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Users receive mindfulness exercises that are specifically curated to address their emotional well-being and promote mental resilience.</a:t>
            </a:r>
            <a:endParaRPr lang="en-US" sz="1750" dirty="0"/>
          </a:p>
        </p:txBody>
      </p:sp>
      <p:sp>
        <p:nvSpPr>
          <p:cNvPr id="15" name="Shape 12"/>
          <p:cNvSpPr/>
          <p:nvPr/>
        </p:nvSpPr>
        <p:spPr>
          <a:xfrm>
            <a:off x="9314974" y="2664143"/>
            <a:ext cx="499943" cy="499943"/>
          </a:xfrm>
          <a:prstGeom prst="roundRect">
            <a:avLst>
              <a:gd name="adj" fmla="val 26667"/>
            </a:avLst>
          </a:prstGeom>
          <a:solidFill>
            <a:srgbClr val="282C32"/>
          </a:solidFill>
          <a:ln/>
        </p:spPr>
      </p:sp>
      <p:sp>
        <p:nvSpPr>
          <p:cNvPr id="16" name="Text 13"/>
          <p:cNvSpPr/>
          <p:nvPr/>
        </p:nvSpPr>
        <p:spPr>
          <a:xfrm>
            <a:off x="9474875" y="2705814"/>
            <a:ext cx="180023"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3</a:t>
            </a:r>
            <a:endParaRPr lang="en-US" sz="2624" dirty="0"/>
          </a:p>
        </p:txBody>
      </p:sp>
      <p:sp>
        <p:nvSpPr>
          <p:cNvPr id="17" name="Text 14"/>
          <p:cNvSpPr/>
          <p:nvPr/>
        </p:nvSpPr>
        <p:spPr>
          <a:xfrm>
            <a:off x="10037088" y="2740462"/>
            <a:ext cx="2833092" cy="694373"/>
          </a:xfrm>
          <a:prstGeom prst="rect">
            <a:avLst/>
          </a:prstGeom>
          <a:noFill/>
          <a:ln/>
        </p:spPr>
        <p:txBody>
          <a:bodyPr wrap="squar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Resource Recommendations</a:t>
            </a:r>
            <a:endParaRPr lang="en-US" sz="2187" dirty="0"/>
          </a:p>
        </p:txBody>
      </p:sp>
      <p:sp>
        <p:nvSpPr>
          <p:cNvPr id="18" name="Text 15"/>
          <p:cNvSpPr/>
          <p:nvPr/>
        </p:nvSpPr>
        <p:spPr>
          <a:xfrm>
            <a:off x="10037088" y="3568065"/>
            <a:ext cx="2833092" cy="3198614"/>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Additionally, the plans include recommendations for various mental health resources such as articles, podcasts, and videos, providing comprehensive support for users.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2427803"/>
            <a:ext cx="4443889"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Daily Check-ins</a:t>
            </a:r>
            <a:endParaRPr lang="en-US" sz="4374" dirty="0"/>
          </a:p>
        </p:txBody>
      </p:sp>
      <p:sp>
        <p:nvSpPr>
          <p:cNvPr id="6" name="Shape 3"/>
          <p:cNvSpPr/>
          <p:nvPr/>
        </p:nvSpPr>
        <p:spPr>
          <a:xfrm>
            <a:off x="1116568" y="3455432"/>
            <a:ext cx="99893" cy="2346365"/>
          </a:xfrm>
          <a:prstGeom prst="roundRect">
            <a:avLst>
              <a:gd name="adj" fmla="val 133462"/>
            </a:avLst>
          </a:prstGeom>
          <a:solidFill>
            <a:srgbClr val="282C32"/>
          </a:solidFill>
          <a:ln/>
        </p:spPr>
      </p:sp>
      <p:sp>
        <p:nvSpPr>
          <p:cNvPr id="7" name="Shape 4"/>
          <p:cNvSpPr/>
          <p:nvPr/>
        </p:nvSpPr>
        <p:spPr>
          <a:xfrm>
            <a:off x="1416427" y="3828990"/>
            <a:ext cx="777597" cy="99893"/>
          </a:xfrm>
          <a:prstGeom prst="roundRect">
            <a:avLst>
              <a:gd name="adj" fmla="val 133462"/>
            </a:avLst>
          </a:prstGeom>
          <a:solidFill>
            <a:srgbClr val="282C32"/>
          </a:solidFill>
          <a:ln/>
        </p:spPr>
      </p:sp>
      <p:sp>
        <p:nvSpPr>
          <p:cNvPr id="8" name="Shape 5"/>
          <p:cNvSpPr/>
          <p:nvPr/>
        </p:nvSpPr>
        <p:spPr>
          <a:xfrm>
            <a:off x="916484" y="3629025"/>
            <a:ext cx="499943" cy="499943"/>
          </a:xfrm>
          <a:prstGeom prst="roundRect">
            <a:avLst>
              <a:gd name="adj" fmla="val 26667"/>
            </a:avLst>
          </a:prstGeom>
          <a:solidFill>
            <a:srgbClr val="282C32"/>
          </a:solidFill>
          <a:ln/>
        </p:spPr>
      </p:sp>
      <p:sp>
        <p:nvSpPr>
          <p:cNvPr id="9" name="Text 6"/>
          <p:cNvSpPr/>
          <p:nvPr/>
        </p:nvSpPr>
        <p:spPr>
          <a:xfrm>
            <a:off x="1107460" y="3670697"/>
            <a:ext cx="117991" cy="416481"/>
          </a:xfrm>
          <a:prstGeom prst="rect">
            <a:avLst/>
          </a:prstGeom>
          <a:noFill/>
          <a:ln/>
        </p:spPr>
        <p:txBody>
          <a:bodyPr wrap="none" rtlCol="0" anchor="t"/>
          <a:lstStyle/>
          <a:p>
            <a:pPr marL="0" indent="0" algn="ctr">
              <a:lnSpc>
                <a:spcPts val="3281"/>
              </a:lnSpc>
              <a:buNone/>
            </a:pPr>
            <a:r>
              <a:rPr lang="en-US" sz="2624" b="1" dirty="0">
                <a:solidFill>
                  <a:srgbClr val="60A9FF"/>
                </a:solidFill>
                <a:latin typeface="Barlow" pitchFamily="34" charset="0"/>
                <a:ea typeface="Barlow" pitchFamily="34" charset="-122"/>
                <a:cs typeface="Barlow" pitchFamily="34" charset="-120"/>
              </a:rPr>
              <a:t>1</a:t>
            </a:r>
            <a:endParaRPr lang="en-US" sz="2624" dirty="0"/>
          </a:p>
        </p:txBody>
      </p:sp>
      <p:sp>
        <p:nvSpPr>
          <p:cNvPr id="10" name="Text 7"/>
          <p:cNvSpPr/>
          <p:nvPr/>
        </p:nvSpPr>
        <p:spPr>
          <a:xfrm>
            <a:off x="2388513" y="3677603"/>
            <a:ext cx="2563058"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Regular Engagement</a:t>
            </a:r>
            <a:endParaRPr lang="en-US" sz="2187" dirty="0"/>
          </a:p>
        </p:txBody>
      </p:sp>
      <p:sp>
        <p:nvSpPr>
          <p:cNvPr id="11" name="Text 8"/>
          <p:cNvSpPr/>
          <p:nvPr/>
        </p:nvSpPr>
        <p:spPr>
          <a:xfrm>
            <a:off x="2388513" y="4158020"/>
            <a:ext cx="7751088" cy="1421606"/>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Mind Mate includes a feature for daily check-ins, reaching out to users to ask about their well-being, providing positive affirmations, and delivering motivational messages to foster a sense of regular engagement and support.</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5" name="Text 2"/>
          <p:cNvSpPr/>
          <p:nvPr/>
        </p:nvSpPr>
        <p:spPr>
          <a:xfrm>
            <a:off x="4490799" y="2258258"/>
            <a:ext cx="9306401" cy="1388745"/>
          </a:xfrm>
          <a:prstGeom prst="rect">
            <a:avLst/>
          </a:prstGeom>
          <a:noFill/>
          <a:ln/>
        </p:spPr>
        <p:txBody>
          <a:bodyPr wrap="squar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Integration with Mental Health Resources</a:t>
            </a:r>
            <a:endParaRPr lang="en-US" sz="4374" dirty="0"/>
          </a:p>
        </p:txBody>
      </p:sp>
      <p:sp>
        <p:nvSpPr>
          <p:cNvPr id="6" name="Shape 3"/>
          <p:cNvSpPr/>
          <p:nvPr/>
        </p:nvSpPr>
        <p:spPr>
          <a:xfrm>
            <a:off x="4490799" y="3980259"/>
            <a:ext cx="9306401" cy="1990963"/>
          </a:xfrm>
          <a:prstGeom prst="roundRect">
            <a:avLst>
              <a:gd name="adj" fmla="val 6696"/>
            </a:avLst>
          </a:prstGeom>
          <a:solidFill>
            <a:srgbClr val="282C32"/>
          </a:solidFill>
          <a:ln/>
        </p:spPr>
      </p:sp>
      <p:sp>
        <p:nvSpPr>
          <p:cNvPr id="7" name="Text 4"/>
          <p:cNvSpPr/>
          <p:nvPr/>
        </p:nvSpPr>
        <p:spPr>
          <a:xfrm>
            <a:off x="4712970" y="4202430"/>
            <a:ext cx="367034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Expanded Resource Database</a:t>
            </a:r>
            <a:endParaRPr lang="en-US" sz="2187" dirty="0"/>
          </a:p>
        </p:txBody>
      </p:sp>
      <p:sp>
        <p:nvSpPr>
          <p:cNvPr id="8" name="Text 5"/>
          <p:cNvSpPr/>
          <p:nvPr/>
        </p:nvSpPr>
        <p:spPr>
          <a:xfrm>
            <a:off x="4712970" y="4682847"/>
            <a:ext cx="8862060"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Mind Mate aims to expand its resource database to provide a comprehensive array of mental health resources, including articles, videos, podcasts, and links to reputable mental health organizations.</a:t>
            </a:r>
            <a:endParaRPr lang="en-US" sz="1750" dirty="0"/>
          </a:p>
        </p:txBody>
      </p:sp>
      <p:pic>
        <p:nvPicPr>
          <p:cNvPr id="13" name="Picture 12">
            <a:extLst>
              <a:ext uri="{FF2B5EF4-FFF2-40B4-BE49-F238E27FC236}">
                <a16:creationId xmlns:a16="http://schemas.microsoft.com/office/drawing/2014/main" id="{879328D6-FB70-ADD7-4C8B-6E769E19DA50}"/>
              </a:ext>
            </a:extLst>
          </p:cNvPr>
          <p:cNvPicPr>
            <a:picLocks noChangeAspect="1"/>
          </p:cNvPicPr>
          <p:nvPr/>
        </p:nvPicPr>
        <p:blipFill>
          <a:blip r:embed="rId3"/>
          <a:stretch>
            <a:fillRect/>
          </a:stretch>
        </p:blipFill>
        <p:spPr>
          <a:xfrm>
            <a:off x="-1" y="0"/>
            <a:ext cx="4059045"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1760220" y="2605445"/>
            <a:ext cx="7209473"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Gamification for Engagement</a:t>
            </a:r>
            <a:endParaRPr lang="en-US" sz="4374" dirty="0"/>
          </a:p>
        </p:txBody>
      </p:sp>
      <p:pic>
        <p:nvPicPr>
          <p:cNvPr id="7" name="Image 1" descr="preencoded.png"/>
          <p:cNvPicPr>
            <a:picLocks noChangeAspect="1"/>
          </p:cNvPicPr>
          <p:nvPr/>
        </p:nvPicPr>
        <p:blipFill>
          <a:blip r:embed="rId4"/>
          <a:stretch>
            <a:fillRect/>
          </a:stretch>
        </p:blipFill>
        <p:spPr>
          <a:xfrm>
            <a:off x="1760220" y="3633073"/>
            <a:ext cx="1110972" cy="1990963"/>
          </a:xfrm>
          <a:prstGeom prst="rect">
            <a:avLst/>
          </a:prstGeom>
        </p:spPr>
      </p:pic>
      <p:sp>
        <p:nvSpPr>
          <p:cNvPr id="8" name="Text 4"/>
          <p:cNvSpPr/>
          <p:nvPr/>
        </p:nvSpPr>
        <p:spPr>
          <a:xfrm>
            <a:off x="3204448" y="3855244"/>
            <a:ext cx="3165872"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Encouraging Engagement</a:t>
            </a:r>
            <a:endParaRPr lang="en-US" sz="2187" dirty="0"/>
          </a:p>
        </p:txBody>
      </p:sp>
      <p:sp>
        <p:nvSpPr>
          <p:cNvPr id="9" name="Text 5"/>
          <p:cNvSpPr/>
          <p:nvPr/>
        </p:nvSpPr>
        <p:spPr>
          <a:xfrm>
            <a:off x="3204448" y="4335661"/>
            <a:ext cx="9665732" cy="1066205"/>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Mind Mate incorporates gamification elements to encourage user engagement, offering challenges, achievements, and rewards for completing mental health exercises and reaching personal milestones.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1760220" y="2394466"/>
            <a:ext cx="4923353"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Community Support</a:t>
            </a:r>
            <a:endParaRPr lang="en-US" sz="4374" dirty="0"/>
          </a:p>
        </p:txBody>
      </p:sp>
      <p:sp>
        <p:nvSpPr>
          <p:cNvPr id="7" name="Text 4"/>
          <p:cNvSpPr/>
          <p:nvPr/>
        </p:nvSpPr>
        <p:spPr>
          <a:xfrm>
            <a:off x="1760220" y="3644265"/>
            <a:ext cx="2954893"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Accessible Connections</a:t>
            </a:r>
            <a:endParaRPr lang="en-US" sz="2187" dirty="0"/>
          </a:p>
        </p:txBody>
      </p:sp>
      <p:sp>
        <p:nvSpPr>
          <p:cNvPr id="8" name="Text 5"/>
          <p:cNvSpPr/>
          <p:nvPr/>
        </p:nvSpPr>
        <p:spPr>
          <a:xfrm>
            <a:off x="1760220" y="4213622"/>
            <a:ext cx="5283994" cy="1421606"/>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Within the Mind Mate platform, users can connect, share experiences, and provide support, fostering an inclusive and empowering community environment.</a:t>
            </a:r>
            <a:endParaRPr lang="en-US" sz="1750" dirty="0"/>
          </a:p>
        </p:txBody>
      </p:sp>
      <p:sp>
        <p:nvSpPr>
          <p:cNvPr id="9" name="Text 6"/>
          <p:cNvSpPr/>
          <p:nvPr/>
        </p:nvSpPr>
        <p:spPr>
          <a:xfrm>
            <a:off x="7593806" y="3644265"/>
            <a:ext cx="2663547"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Moderation for Safety</a:t>
            </a:r>
            <a:endParaRPr lang="en-US" sz="2187" dirty="0"/>
          </a:p>
        </p:txBody>
      </p:sp>
      <p:sp>
        <p:nvSpPr>
          <p:cNvPr id="10" name="Text 7"/>
          <p:cNvSpPr/>
          <p:nvPr/>
        </p:nvSpPr>
        <p:spPr>
          <a:xfrm>
            <a:off x="7593806" y="4213622"/>
            <a:ext cx="5283994" cy="1421606"/>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Mind Mate ensures moderation to maintain a safe and positive environment within the community forum or group, prioritizing the well-being of its users.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1" y="0"/>
            <a:ext cx="4268629" cy="8229600"/>
          </a:xfrm>
          <a:prstGeom prst="rect">
            <a:avLst/>
          </a:prstGeom>
        </p:spPr>
      </p:pic>
      <p:sp>
        <p:nvSpPr>
          <p:cNvPr id="5" name="Text 2"/>
          <p:cNvSpPr/>
          <p:nvPr/>
        </p:nvSpPr>
        <p:spPr>
          <a:xfrm>
            <a:off x="4490799" y="2605445"/>
            <a:ext cx="6622375"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Integration with Wearables</a:t>
            </a:r>
            <a:endParaRPr lang="en-US" sz="4374" dirty="0"/>
          </a:p>
        </p:txBody>
      </p:sp>
      <p:sp>
        <p:nvSpPr>
          <p:cNvPr id="6" name="Shape 3"/>
          <p:cNvSpPr/>
          <p:nvPr/>
        </p:nvSpPr>
        <p:spPr>
          <a:xfrm>
            <a:off x="4490799" y="3633073"/>
            <a:ext cx="9306401" cy="1990963"/>
          </a:xfrm>
          <a:prstGeom prst="roundRect">
            <a:avLst>
              <a:gd name="adj" fmla="val 6696"/>
            </a:avLst>
          </a:prstGeom>
          <a:solidFill>
            <a:srgbClr val="282C32"/>
          </a:solidFill>
          <a:ln/>
        </p:spPr>
      </p:sp>
      <p:sp>
        <p:nvSpPr>
          <p:cNvPr id="7" name="Text 4"/>
          <p:cNvSpPr/>
          <p:nvPr/>
        </p:nvSpPr>
        <p:spPr>
          <a:xfrm>
            <a:off x="4712970" y="3855244"/>
            <a:ext cx="2221944"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Health Insights</a:t>
            </a:r>
            <a:endParaRPr lang="en-US" sz="2187" dirty="0"/>
          </a:p>
        </p:txBody>
      </p:sp>
      <p:sp>
        <p:nvSpPr>
          <p:cNvPr id="8" name="Text 5"/>
          <p:cNvSpPr/>
          <p:nvPr/>
        </p:nvSpPr>
        <p:spPr>
          <a:xfrm>
            <a:off x="4712970" y="4335661"/>
            <a:ext cx="8862060"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Mind Mate allows users to connect their health and fitness wearables to gain additional insights into their well-being, such as sleep patterns and activity levels, enhancing the overall support experience.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TotalTime>
  <Words>519</Words>
  <Application>Microsoft Office PowerPoint</Application>
  <PresentationFormat>Custom</PresentationFormat>
  <Paragraphs>56</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Barlow</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Shivam yeshu</cp:lastModifiedBy>
  <cp:revision>1</cp:revision>
  <dcterms:created xsi:type="dcterms:W3CDTF">2024-02-04T06:21:59Z</dcterms:created>
  <dcterms:modified xsi:type="dcterms:W3CDTF">2024-02-04T10:34:34Z</dcterms:modified>
</cp:coreProperties>
</file>